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dec Pro Bold" charset="1" panose="00000600000000000000"/>
      <p:regular r:id="rId13"/>
    </p:embeddedFont>
    <p:embeddedFont>
      <p:font typeface="Codec Pro Ultra-Bold" charset="1" panose="00000700000000000000"/>
      <p:regular r:id="rId14"/>
    </p:embeddedFont>
    <p:embeddedFont>
      <p:font typeface="Codec Pro" charset="1" panose="00000500000000000000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7383" y="3732783"/>
            <a:ext cx="9253234" cy="294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Company Valuation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31401" y="7032332"/>
            <a:ext cx="7225199" cy="700433"/>
            <a:chOff x="0" y="0"/>
            <a:chExt cx="1356880" cy="131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21477" y="7235129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PROYECT PROPOSAL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613950" y="1825372"/>
            <a:ext cx="955143" cy="1002536"/>
          </a:xfrm>
          <a:custGeom>
            <a:avLst/>
            <a:gdLst/>
            <a:ahLst/>
            <a:cxnLst/>
            <a:rect r="r" b="b" t="t" l="l"/>
            <a:pathLst>
              <a:path h="1002536" w="955143">
                <a:moveTo>
                  <a:pt x="0" y="0"/>
                </a:moveTo>
                <a:lnTo>
                  <a:pt x="955143" y="0"/>
                </a:lnTo>
                <a:lnTo>
                  <a:pt x="955143" y="1002536"/>
                </a:lnTo>
                <a:lnTo>
                  <a:pt x="0" y="100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719795" y="2047208"/>
            <a:ext cx="2557499" cy="71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b="true" sz="2689" spc="18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2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5388" y="1716698"/>
            <a:ext cx="1070406" cy="276506"/>
            <a:chOff x="0" y="0"/>
            <a:chExt cx="484642" cy="125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642" cy="125192"/>
            </a:xfrm>
            <a:custGeom>
              <a:avLst/>
              <a:gdLst/>
              <a:ahLst/>
              <a:cxnLst/>
              <a:rect r="r" b="b" t="t" l="l"/>
              <a:pathLst>
                <a:path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4642" cy="134717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8431" y="-230885"/>
            <a:ext cx="18644862" cy="8466714"/>
          </a:xfrm>
          <a:custGeom>
            <a:avLst/>
            <a:gdLst/>
            <a:ahLst/>
            <a:cxnLst/>
            <a:rect r="r" b="b" t="t" l="l"/>
            <a:pathLst>
              <a:path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0213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7825" y="1028700"/>
            <a:ext cx="16672349" cy="8229600"/>
            <a:chOff x="0" y="0"/>
            <a:chExt cx="4391071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0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03917" y="1783373"/>
            <a:ext cx="5585847" cy="90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6444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3917" y="4606033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3917" y="6950871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3917" y="5778452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3917" y="5191779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3917" y="7536616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3917" y="6364198"/>
            <a:ext cx="722176" cy="43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7059" y="4606033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97059" y="6950871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AI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97059" y="5778452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VALUATION 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7059" y="5191779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WHO AM 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7059" y="7536616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97059" y="6364198"/>
            <a:ext cx="5776012" cy="43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EXAMPLE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651470" y="-757964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394806" y="659463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13293" y="8973379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27523" y="7552462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77205" y="1747337"/>
            <a:ext cx="6792326" cy="679232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77742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8469" y="3368626"/>
            <a:ext cx="670292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8469" y="4447727"/>
            <a:ext cx="670292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The idea is to solve or facilitate the process of company valuation for retail investors.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8469" y="6370176"/>
            <a:ext cx="670292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This includes understanding reports and analyzing financial statements.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94648" y="1896356"/>
            <a:ext cx="1695649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935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5560" y="1028700"/>
            <a:ext cx="9032792" cy="8229600"/>
            <a:chOff x="0" y="0"/>
            <a:chExt cx="237900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900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7900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77822" y="3213142"/>
            <a:ext cx="4932944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WHO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7822" y="4127123"/>
            <a:ext cx="4932944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AM 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0547" y="5095875"/>
            <a:ext cx="7566868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My name is Bruno Rodriguez, and I have been working in the logistics sector, as a warehouse worker.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0547" y="6086556"/>
            <a:ext cx="7566868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Inflation causes our savings to lose value.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An inflation of 2% in 20 years causes the money we have saved to lose about 33% of its value. To maintain the same purchasing power, our money must revaluate up to 50% approx.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Investing is the way we can protect our savings from inflation.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11455" y="1028700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87634" y="1177719"/>
            <a:ext cx="1638431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9547" y="3672834"/>
            <a:ext cx="2475371" cy="247537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92010" y="3672834"/>
            <a:ext cx="2475371" cy="2475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547" y="6449109"/>
            <a:ext cx="2475371" cy="24753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24" y="0"/>
                  </a:moveTo>
                  <a:lnTo>
                    <a:pt x="753376" y="0"/>
                  </a:lnTo>
                  <a:cubicBezTo>
                    <a:pt x="786195" y="0"/>
                    <a:pt x="812800" y="26605"/>
                    <a:pt x="812800" y="59424"/>
                  </a:cubicBezTo>
                  <a:lnTo>
                    <a:pt x="812800" y="753376"/>
                  </a:lnTo>
                  <a:cubicBezTo>
                    <a:pt x="812800" y="786195"/>
                    <a:pt x="786195" y="812800"/>
                    <a:pt x="753376" y="812800"/>
                  </a:cubicBezTo>
                  <a:lnTo>
                    <a:pt x="59424" y="812800"/>
                  </a:lnTo>
                  <a:cubicBezTo>
                    <a:pt x="26605" y="812800"/>
                    <a:pt x="0" y="786195"/>
                    <a:pt x="0" y="753376"/>
                  </a:cubicBezTo>
                  <a:lnTo>
                    <a:pt x="0" y="59424"/>
                  </a:lnTo>
                  <a:cubicBezTo>
                    <a:pt x="0" y="26605"/>
                    <a:pt x="26605" y="0"/>
                    <a:pt x="59424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92010" y="6449109"/>
            <a:ext cx="2475371" cy="247537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93446" y="6550545"/>
            <a:ext cx="2272499" cy="227249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40983" y="3774270"/>
            <a:ext cx="2272499" cy="2272499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-38871" t="0" r="-3887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40983" y="6550545"/>
            <a:ext cx="2272499" cy="2272499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693446" y="3774270"/>
            <a:ext cx="2272499" cy="2272499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3752" t="0" r="-3752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000794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468272" y="5472081"/>
            <a:ext cx="3107402" cy="365138"/>
            <a:chOff x="0" y="0"/>
            <a:chExt cx="1092866" cy="1284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541051" y="5495659"/>
            <a:ext cx="3107402" cy="365138"/>
            <a:chOff x="0" y="0"/>
            <a:chExt cx="1092866" cy="1284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41051" y="8248356"/>
            <a:ext cx="3107402" cy="365138"/>
            <a:chOff x="0" y="0"/>
            <a:chExt cx="1092866" cy="1284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468272" y="8248118"/>
            <a:ext cx="3107402" cy="365138"/>
            <a:chOff x="0" y="0"/>
            <a:chExt cx="1092866" cy="1284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4500608" y="138053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639547" y="143768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9547" y="226466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PROCESS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276786" y="1529552"/>
            <a:ext cx="1982514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468272" y="4031445"/>
            <a:ext cx="4675728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NotebookLM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41051" y="4031445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Excel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468272" y="6807721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PowerBI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41051" y="6807721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665155" y="5584394"/>
            <a:ext cx="2389268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TEXT ANALYSIS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662752" y="5584394"/>
            <a:ext cx="2389268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VALUATION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665155" y="8354440"/>
            <a:ext cx="2713636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VISUALIZATION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62752" y="8354440"/>
            <a:ext cx="2632670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PREDICTIONS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144000" y="4020001"/>
            <a:ext cx="0" cy="4504514"/>
          </a:xfrm>
          <a:prstGeom prst="line">
            <a:avLst/>
          </a:prstGeom>
          <a:ln cap="flat" w="38100">
            <a:solidFill>
              <a:srgbClr val="FFB0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66483" y="5794741"/>
            <a:ext cx="955034" cy="9550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371495" y="151536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728698" y="4917147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639547" y="6575132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728698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11007" y="4893981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311007" y="5838899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539031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935042" y="5959859"/>
            <a:ext cx="417916" cy="624798"/>
          </a:xfrm>
          <a:custGeom>
            <a:avLst/>
            <a:gdLst/>
            <a:ahLst/>
            <a:cxnLst/>
            <a:rect r="r" b="b" t="t" l="l"/>
            <a:pathLst>
              <a:path h="624798" w="417916">
                <a:moveTo>
                  <a:pt x="0" y="0"/>
                </a:moveTo>
                <a:lnTo>
                  <a:pt x="417916" y="0"/>
                </a:lnTo>
                <a:lnTo>
                  <a:pt x="417916" y="624798"/>
                </a:lnTo>
                <a:lnTo>
                  <a:pt x="0" y="624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94906" y="3388731"/>
            <a:ext cx="3446992" cy="1303280"/>
          </a:xfrm>
          <a:custGeom>
            <a:avLst/>
            <a:gdLst/>
            <a:ahLst/>
            <a:cxnLst/>
            <a:rect r="r" b="b" t="t" l="l"/>
            <a:pathLst>
              <a:path h="1303280" w="3446992">
                <a:moveTo>
                  <a:pt x="0" y="0"/>
                </a:moveTo>
                <a:lnTo>
                  <a:pt x="3446992" y="0"/>
                </a:lnTo>
                <a:lnTo>
                  <a:pt x="3446992" y="1303280"/>
                </a:lnTo>
                <a:lnTo>
                  <a:pt x="0" y="130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81726" y="5143500"/>
            <a:ext cx="3665947" cy="447749"/>
          </a:xfrm>
          <a:custGeom>
            <a:avLst/>
            <a:gdLst/>
            <a:ahLst/>
            <a:cxnLst/>
            <a:rect r="r" b="b" t="t" l="l"/>
            <a:pathLst>
              <a:path h="447749" w="3665947">
                <a:moveTo>
                  <a:pt x="0" y="0"/>
                </a:moveTo>
                <a:lnTo>
                  <a:pt x="3665948" y="0"/>
                </a:lnTo>
                <a:lnTo>
                  <a:pt x="3665948" y="447749"/>
                </a:lnTo>
                <a:lnTo>
                  <a:pt x="0" y="447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55374" y="6012394"/>
            <a:ext cx="3726055" cy="2264599"/>
          </a:xfrm>
          <a:custGeom>
            <a:avLst/>
            <a:gdLst/>
            <a:ahLst/>
            <a:cxnLst/>
            <a:rect r="r" b="b" t="t" l="l"/>
            <a:pathLst>
              <a:path h="2264599" w="3726055">
                <a:moveTo>
                  <a:pt x="0" y="0"/>
                </a:moveTo>
                <a:lnTo>
                  <a:pt x="3726055" y="0"/>
                </a:lnTo>
                <a:lnTo>
                  <a:pt x="3726055" y="2264599"/>
                </a:lnTo>
                <a:lnTo>
                  <a:pt x="0" y="2264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39547" y="143768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9547" y="2264664"/>
            <a:ext cx="6816548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RESULTS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8440" y="3696977"/>
            <a:ext cx="4218819" cy="32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XGBOOST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0749" y="2938736"/>
            <a:ext cx="4218819" cy="32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AVERAGE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147674" y="1664383"/>
            <a:ext cx="1625151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58440" y="5386923"/>
            <a:ext cx="4218819" cy="32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ARIMA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8440" y="7041857"/>
            <a:ext cx="4218819" cy="323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38294" y="4089107"/>
            <a:ext cx="185911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(Random Forest)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49158" y="5823213"/>
            <a:ext cx="143738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(Time Series)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80561" y="7745881"/>
            <a:ext cx="217457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(Neaural Networks)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6241" y="0"/>
            <a:ext cx="7601759" cy="10287000"/>
            <a:chOff x="0" y="0"/>
            <a:chExt cx="117771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771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7711">
                  <a:moveTo>
                    <a:pt x="0" y="0"/>
                  </a:moveTo>
                  <a:lnTo>
                    <a:pt x="1177711" y="0"/>
                  </a:lnTo>
                  <a:lnTo>
                    <a:pt x="117771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452" t="0" r="-436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75378" y="4618260"/>
            <a:ext cx="9838730" cy="3729551"/>
            <a:chOff x="0" y="0"/>
            <a:chExt cx="2932566" cy="1111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32566" cy="1111643"/>
            </a:xfrm>
            <a:custGeom>
              <a:avLst/>
              <a:gdLst/>
              <a:ahLst/>
              <a:cxnLst/>
              <a:rect r="r" b="b" t="t" l="l"/>
              <a:pathLst>
                <a:path h="1111643" w="2932566">
                  <a:moveTo>
                    <a:pt x="17311" y="0"/>
                  </a:moveTo>
                  <a:lnTo>
                    <a:pt x="2915255" y="0"/>
                  </a:lnTo>
                  <a:cubicBezTo>
                    <a:pt x="2919846" y="0"/>
                    <a:pt x="2924249" y="1824"/>
                    <a:pt x="2927496" y="5070"/>
                  </a:cubicBezTo>
                  <a:cubicBezTo>
                    <a:pt x="2930742" y="8317"/>
                    <a:pt x="2932566" y="12720"/>
                    <a:pt x="2932566" y="17311"/>
                  </a:cubicBezTo>
                  <a:lnTo>
                    <a:pt x="2932566" y="1094331"/>
                  </a:lnTo>
                  <a:cubicBezTo>
                    <a:pt x="2932566" y="1098923"/>
                    <a:pt x="2930742" y="1103326"/>
                    <a:pt x="2927496" y="1106572"/>
                  </a:cubicBezTo>
                  <a:cubicBezTo>
                    <a:pt x="2924249" y="1109819"/>
                    <a:pt x="2919846" y="1111643"/>
                    <a:pt x="2915255" y="1111643"/>
                  </a:cubicBezTo>
                  <a:lnTo>
                    <a:pt x="17311" y="1111643"/>
                  </a:lnTo>
                  <a:cubicBezTo>
                    <a:pt x="12720" y="1111643"/>
                    <a:pt x="8317" y="1109819"/>
                    <a:pt x="5070" y="1106572"/>
                  </a:cubicBezTo>
                  <a:cubicBezTo>
                    <a:pt x="1824" y="1103326"/>
                    <a:pt x="0" y="1098923"/>
                    <a:pt x="0" y="1094331"/>
                  </a:cubicBezTo>
                  <a:lnTo>
                    <a:pt x="0" y="17311"/>
                  </a:lnTo>
                  <a:cubicBezTo>
                    <a:pt x="0" y="12720"/>
                    <a:pt x="1824" y="8317"/>
                    <a:pt x="5070" y="5070"/>
                  </a:cubicBezTo>
                  <a:cubicBezTo>
                    <a:pt x="8317" y="1824"/>
                    <a:pt x="12720" y="0"/>
                    <a:pt x="1731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32566" cy="1149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18469" y="3368626"/>
            <a:ext cx="6702926" cy="91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CONCLUSION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4648" y="1896356"/>
            <a:ext cx="1979798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8872" y="5027754"/>
            <a:ext cx="873701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These tools are expected to facilitate the process of company valuation, although the visualizations can be further embellished and AI predictions can be further explored.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In any case, the visualizations shed light on trends in very important metrics and a first step has been taken in trying to gain an AI advantage in this project.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94648" y="7558093"/>
            <a:ext cx="873701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Thank you very much.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DAGhs19Yqwo</dc:identifier>
  <dcterms:modified xsi:type="dcterms:W3CDTF">2011-08-01T06:04:30Z</dcterms:modified>
  <cp:revision>1</cp:revision>
  <dc:title>Presentación Proyecto de Negocios Moderno Azul</dc:title>
</cp:coreProperties>
</file>